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1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DURAND" userId="35ae107c-adec-4fb7-a7b8-fa4d74054173" providerId="ADAL" clId="{E5182EF9-9469-4C67-B9B3-C2CC6259EEA2}"/>
    <pc:docChg chg="delSld">
      <pc:chgData name="Julien DURAND" userId="35ae107c-adec-4fb7-a7b8-fa4d74054173" providerId="ADAL" clId="{E5182EF9-9469-4C67-B9B3-C2CC6259EEA2}" dt="2025-02-26T07:40:18.003" v="10" actId="47"/>
      <pc:docMkLst>
        <pc:docMk/>
      </pc:docMkLst>
      <pc:sldChg chg="del">
        <pc:chgData name="Julien DURAND" userId="35ae107c-adec-4fb7-a7b8-fa4d74054173" providerId="ADAL" clId="{E5182EF9-9469-4C67-B9B3-C2CC6259EEA2}" dt="2025-02-26T07:40:18.003" v="10" actId="47"/>
        <pc:sldMkLst>
          <pc:docMk/>
          <pc:sldMk cId="1025496442" sldId="256"/>
        </pc:sldMkLst>
      </pc:sldChg>
      <pc:sldChg chg="del">
        <pc:chgData name="Julien DURAND" userId="35ae107c-adec-4fb7-a7b8-fa4d74054173" providerId="ADAL" clId="{E5182EF9-9469-4C67-B9B3-C2CC6259EEA2}" dt="2025-02-26T07:39:51.896" v="0" actId="47"/>
        <pc:sldMkLst>
          <pc:docMk/>
          <pc:sldMk cId="3788471646" sldId="257"/>
        </pc:sldMkLst>
      </pc:sldChg>
      <pc:sldChg chg="del">
        <pc:chgData name="Julien DURAND" userId="35ae107c-adec-4fb7-a7b8-fa4d74054173" providerId="ADAL" clId="{E5182EF9-9469-4C67-B9B3-C2CC6259EEA2}" dt="2025-02-26T07:39:53.804" v="1" actId="47"/>
        <pc:sldMkLst>
          <pc:docMk/>
          <pc:sldMk cId="185089555" sldId="258"/>
        </pc:sldMkLst>
      </pc:sldChg>
      <pc:sldChg chg="del">
        <pc:chgData name="Julien DURAND" userId="35ae107c-adec-4fb7-a7b8-fa4d74054173" providerId="ADAL" clId="{E5182EF9-9469-4C67-B9B3-C2CC6259EEA2}" dt="2025-02-26T07:39:54.802" v="2" actId="47"/>
        <pc:sldMkLst>
          <pc:docMk/>
          <pc:sldMk cId="937358377" sldId="259"/>
        </pc:sldMkLst>
      </pc:sldChg>
      <pc:sldChg chg="del">
        <pc:chgData name="Julien DURAND" userId="35ae107c-adec-4fb7-a7b8-fa4d74054173" providerId="ADAL" clId="{E5182EF9-9469-4C67-B9B3-C2CC6259EEA2}" dt="2025-02-26T07:39:55.987" v="3" actId="47"/>
        <pc:sldMkLst>
          <pc:docMk/>
          <pc:sldMk cId="428838383" sldId="260"/>
        </pc:sldMkLst>
      </pc:sldChg>
      <pc:sldChg chg="del">
        <pc:chgData name="Julien DURAND" userId="35ae107c-adec-4fb7-a7b8-fa4d74054173" providerId="ADAL" clId="{E5182EF9-9469-4C67-B9B3-C2CC6259EEA2}" dt="2025-02-26T07:39:56.936" v="4" actId="47"/>
        <pc:sldMkLst>
          <pc:docMk/>
          <pc:sldMk cId="2223359112" sldId="261"/>
        </pc:sldMkLst>
      </pc:sldChg>
      <pc:sldChg chg="del">
        <pc:chgData name="Julien DURAND" userId="35ae107c-adec-4fb7-a7b8-fa4d74054173" providerId="ADAL" clId="{E5182EF9-9469-4C67-B9B3-C2CC6259EEA2}" dt="2025-02-26T07:40:02.273" v="5" actId="47"/>
        <pc:sldMkLst>
          <pc:docMk/>
          <pc:sldMk cId="975317411" sldId="262"/>
        </pc:sldMkLst>
      </pc:sldChg>
      <pc:sldChg chg="del">
        <pc:chgData name="Julien DURAND" userId="35ae107c-adec-4fb7-a7b8-fa4d74054173" providerId="ADAL" clId="{E5182EF9-9469-4C67-B9B3-C2CC6259EEA2}" dt="2025-02-26T07:40:03.205" v="6" actId="47"/>
        <pc:sldMkLst>
          <pc:docMk/>
          <pc:sldMk cId="824827997" sldId="263"/>
        </pc:sldMkLst>
      </pc:sldChg>
      <pc:sldChg chg="del">
        <pc:chgData name="Julien DURAND" userId="35ae107c-adec-4fb7-a7b8-fa4d74054173" providerId="ADAL" clId="{E5182EF9-9469-4C67-B9B3-C2CC6259EEA2}" dt="2025-02-26T07:40:04.318" v="7" actId="47"/>
        <pc:sldMkLst>
          <pc:docMk/>
          <pc:sldMk cId="3118834246" sldId="264"/>
        </pc:sldMkLst>
      </pc:sldChg>
      <pc:sldChg chg="del">
        <pc:chgData name="Julien DURAND" userId="35ae107c-adec-4fb7-a7b8-fa4d74054173" providerId="ADAL" clId="{E5182EF9-9469-4C67-B9B3-C2CC6259EEA2}" dt="2025-02-26T07:40:05.368" v="8" actId="47"/>
        <pc:sldMkLst>
          <pc:docMk/>
          <pc:sldMk cId="92838867" sldId="265"/>
        </pc:sldMkLst>
      </pc:sldChg>
      <pc:sldChg chg="del">
        <pc:chgData name="Julien DURAND" userId="35ae107c-adec-4fb7-a7b8-fa4d74054173" providerId="ADAL" clId="{E5182EF9-9469-4C67-B9B3-C2CC6259EEA2}" dt="2025-02-26T07:40:11.269" v="9" actId="47"/>
        <pc:sldMkLst>
          <pc:docMk/>
          <pc:sldMk cId="3459054932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81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8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87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96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34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07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59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11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36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C2FCB8-E5C6-44FD-A1F8-CD16B6820B9A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D00CB2-F0CD-4FA2-AD23-3E8340FF7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20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269D8-EF7F-949F-320F-AB6864E83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bouteille, boisson, alcool&#10;&#10;Description générée automatiquement">
            <a:extLst>
              <a:ext uri="{FF2B5EF4-FFF2-40B4-BE49-F238E27FC236}">
                <a16:creationId xmlns:a16="http://schemas.microsoft.com/office/drawing/2014/main" id="{6E186A77-E3E3-BD44-F95F-24EF4CA6E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3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FA32A-1FE3-DEE3-9E17-9054722E9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boisson, Bouteille en verre, alcool&#10;&#10;Description générée automatiquement">
            <a:extLst>
              <a:ext uri="{FF2B5EF4-FFF2-40B4-BE49-F238E27FC236}">
                <a16:creationId xmlns:a16="http://schemas.microsoft.com/office/drawing/2014/main" id="{26D2B34C-3766-51B6-82CD-DC6159F66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576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Guillaume DIERICKX</dc:creator>
  <cp:lastModifiedBy>Julien DURAND</cp:lastModifiedBy>
  <cp:revision>1</cp:revision>
  <dcterms:created xsi:type="dcterms:W3CDTF">2025-01-28T17:17:44Z</dcterms:created>
  <dcterms:modified xsi:type="dcterms:W3CDTF">2025-02-26T07:40:22Z</dcterms:modified>
</cp:coreProperties>
</file>